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mXp3hszvFn6hO606S6QmQ8wrO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23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5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4" name="Google Shape;94;p2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7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7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7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7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8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28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8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8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28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8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8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28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6" name="Google Shape;26;p1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7" name="Google Shape;27;p1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8" name="Google Shape;28;p1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3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3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1821716" y="581891"/>
            <a:ext cx="8825658" cy="1759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hu-HU" sz="3600"/>
              <a:t>Recycling, Zero Waste and Energy Efficiency: A Sustainable Future</a:t>
            </a:r>
            <a:endParaRPr sz="3600"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1374922" y="5152731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hu-HU" sz="1600"/>
              <a:t>SÁNDOR KISS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hu-HU" sz="1600"/>
              <a:t>UNIVERSITY OF NYÍREGYHÁZA / UNIVERSITY OF DEBRECEN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What can you do?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Q&amp;A</a:t>
            </a: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0185" y="1698768"/>
            <a:ext cx="7064186" cy="470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1760016" y="202847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1369317" y="995517"/>
            <a:ext cx="9818689" cy="1286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Why are these topics important?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A related term: Energy efficiency</a:t>
            </a:r>
            <a:endParaRPr/>
          </a:p>
        </p:txBody>
      </p:sp>
      <p:sp>
        <p:nvSpPr>
          <p:cNvPr id="159" name="Google Shape;159;p7"/>
          <p:cNvSpPr txBox="1"/>
          <p:nvPr>
            <p:ph idx="2" type="body"/>
          </p:nvPr>
        </p:nvSpPr>
        <p:spPr>
          <a:xfrm>
            <a:off x="454919" y="1597430"/>
            <a:ext cx="7242667" cy="491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Similar to the previous</a:t>
            </a:r>
            <a:endParaRPr sz="24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hu-HU" sz="2200"/>
              <a:t>Not just electricity 🡪 Heating</a:t>
            </a:r>
            <a:endParaRPr sz="2200"/>
          </a:p>
          <a:p>
            <a:pPr indent="-173990" lvl="1" marL="742950" rtl="0" algn="l">
              <a:spcBef>
                <a:spcPts val="100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 sz="22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hu-HU" sz="2200"/>
              <a:t>Main principles: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hu-HU" sz="2000"/>
              <a:t>Using less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hu-HU" sz="2000"/>
              <a:t>Conserving</a:t>
            </a:r>
            <a:endParaRPr sz="20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hu-HU" sz="2000"/>
              <a:t>Using the best technology available</a:t>
            </a:r>
            <a:endParaRPr sz="2200"/>
          </a:p>
        </p:txBody>
      </p:sp>
      <p:sp>
        <p:nvSpPr>
          <p:cNvPr id="160" name="Google Shape;160;p7"/>
          <p:cNvSpPr/>
          <p:nvPr/>
        </p:nvSpPr>
        <p:spPr>
          <a:xfrm>
            <a:off x="3562003" y="3865173"/>
            <a:ext cx="1088968" cy="6317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5128953" y="3996390"/>
            <a:ext cx="56110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potential problems?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/>
          <p:nvPr>
            <p:ph type="title"/>
          </p:nvPr>
        </p:nvSpPr>
        <p:spPr>
          <a:xfrm>
            <a:off x="646110" y="155932"/>
            <a:ext cx="9818689" cy="1286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Why are these topics important?</a:t>
            </a:r>
            <a:endParaRPr/>
          </a:p>
        </p:txBody>
      </p:sp>
      <p:sp>
        <p:nvSpPr>
          <p:cNvPr id="167" name="Google Shape;167;p3"/>
          <p:cNvSpPr txBox="1"/>
          <p:nvPr>
            <p:ph idx="2" type="body"/>
          </p:nvPr>
        </p:nvSpPr>
        <p:spPr>
          <a:xfrm>
            <a:off x="515661" y="1417945"/>
            <a:ext cx="11163721" cy="5198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Sustainability is crucial 🡪 Endless growth + consumption is not possible.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Healthy environment</a:t>
            </a:r>
            <a:endParaRPr sz="2400"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Resource shortage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Economic necessity / Environmental necessity</a:t>
            </a:r>
            <a:endParaRPr sz="2400"/>
          </a:p>
        </p:txBody>
      </p:sp>
      <p:sp>
        <p:nvSpPr>
          <p:cNvPr id="168" name="Google Shape;168;p3"/>
          <p:cNvSpPr/>
          <p:nvPr/>
        </p:nvSpPr>
        <p:spPr>
          <a:xfrm>
            <a:off x="5555454" y="4854144"/>
            <a:ext cx="665018" cy="56341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800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Recycling</a:t>
            </a:r>
            <a:endParaRPr/>
          </a:p>
        </p:txBody>
      </p:sp>
      <p:sp>
        <p:nvSpPr>
          <p:cNvPr id="174" name="Google Shape;174;p4"/>
          <p:cNvSpPr txBox="1"/>
          <p:nvPr>
            <p:ph idx="2" type="body"/>
          </p:nvPr>
        </p:nvSpPr>
        <p:spPr>
          <a:xfrm>
            <a:off x="646111" y="1946564"/>
            <a:ext cx="10058834" cy="491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Benefits: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Fewer new resources needed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Reduces waste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Can be cost effective</a:t>
            </a:r>
            <a:endParaRPr sz="2400"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Problems: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Can be expensive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Logistics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Participation + Eco-mindset</a:t>
            </a:r>
            <a:endParaRPr sz="2400"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745" y="1459229"/>
            <a:ext cx="5195455" cy="3708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Recycling - Process</a:t>
            </a:r>
            <a:endParaRPr/>
          </a:p>
        </p:txBody>
      </p:sp>
      <p:sp>
        <p:nvSpPr>
          <p:cNvPr id="181" name="Google Shape;181;p5"/>
          <p:cNvSpPr txBox="1"/>
          <p:nvPr>
            <p:ph idx="2" type="body"/>
          </p:nvPr>
        </p:nvSpPr>
        <p:spPr>
          <a:xfrm>
            <a:off x="529733" y="1604356"/>
            <a:ext cx="4025642" cy="5116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Steps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Collection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Sorting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Processing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Manufacturing</a:t>
            </a:r>
            <a:endParaRPr sz="2400"/>
          </a:p>
          <a:p>
            <a:pPr indent="-220980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Challenges: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Lack of infrastructure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Contamination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Education + Awareness (Financial motivation?)</a:t>
            </a:r>
            <a:endParaRPr sz="2400"/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638" y="2233317"/>
            <a:ext cx="7328362" cy="306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Zero waste approach</a:t>
            </a:r>
            <a:endParaRPr/>
          </a:p>
        </p:txBody>
      </p:sp>
      <p:sp>
        <p:nvSpPr>
          <p:cNvPr id="188" name="Google Shape;188;p6"/>
          <p:cNvSpPr txBox="1"/>
          <p:nvPr>
            <p:ph idx="2" type="body"/>
          </p:nvPr>
        </p:nvSpPr>
        <p:spPr>
          <a:xfrm>
            <a:off x="646111" y="1853248"/>
            <a:ext cx="2920049" cy="5004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/>
              <a:t>The best waste is no waste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Refuse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Reduce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Reuse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hu-HU" sz="2400"/>
              <a:t>Recycle</a:t>
            </a:r>
            <a:endParaRPr sz="2400"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5976" y="1853248"/>
            <a:ext cx="3010853" cy="424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6629" y="1853248"/>
            <a:ext cx="4838742" cy="32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Technological examples</a:t>
            </a:r>
            <a:endParaRPr/>
          </a:p>
        </p:txBody>
      </p:sp>
      <p:pic>
        <p:nvPicPr>
          <p:cNvPr id="196" name="Google Shape;196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3102" y="1756860"/>
            <a:ext cx="5615167" cy="315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581891" y="1756860"/>
            <a:ext cx="541158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efficiency in buildings: Insulation / HVAC systems (heating, ventillation, air conditioning)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efficiency of household items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0764" y="3623813"/>
            <a:ext cx="4485236" cy="29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/>
              <a:t>What do we do?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646111" y="1853248"/>
            <a:ext cx="54115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 programs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programs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Awareness weeks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hu-H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Studies in Environmental Studies, Ecology, Geography, Biology etc.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6816" y="276680"/>
            <a:ext cx="4266806" cy="603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2021-05-06T16:00:44Z</dcterms:created>
  <dc:creator>Admin</dc:creator>
</cp:coreProperties>
</file>